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3"/>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857" r:id="rId47"/>
    <p:sldId id="270" r:id="rId48"/>
    <p:sldId id="783" r:id="rId49"/>
    <p:sldId id="784" r:id="rId50"/>
    <p:sldId id="284" r:id="rId51"/>
    <p:sldId id="285" r:id="rId52"/>
    <p:sldId id="855" r:id="rId53"/>
    <p:sldId id="286" r:id="rId54"/>
    <p:sldId id="287" r:id="rId55"/>
    <p:sldId id="288" r:id="rId56"/>
    <p:sldId id="281" r:id="rId57"/>
    <p:sldId id="289" r:id="rId58"/>
    <p:sldId id="290" r:id="rId59"/>
    <p:sldId id="291" r:id="rId60"/>
    <p:sldId id="283" r:id="rId61"/>
    <p:sldId id="541" r:id="rId62"/>
    <p:sldId id="542" r:id="rId63"/>
    <p:sldId id="292" r:id="rId64"/>
    <p:sldId id="293" r:id="rId65"/>
    <p:sldId id="294" r:id="rId66"/>
    <p:sldId id="503" r:id="rId67"/>
    <p:sldId id="295" r:id="rId68"/>
    <p:sldId id="543" r:id="rId69"/>
    <p:sldId id="296" r:id="rId70"/>
    <p:sldId id="561" r:id="rId71"/>
    <p:sldId id="856" r:id="rId72"/>
    <p:sldId id="300" r:id="rId73"/>
    <p:sldId id="785" r:id="rId74"/>
    <p:sldId id="301" r:id="rId75"/>
    <p:sldId id="302" r:id="rId76"/>
    <p:sldId id="303" r:id="rId77"/>
    <p:sldId id="562" r:id="rId78"/>
    <p:sldId id="563" r:id="rId79"/>
    <p:sldId id="566" r:id="rId80"/>
    <p:sldId id="780" r:id="rId81"/>
    <p:sldId id="770" r:id="rId82"/>
    <p:sldId id="771" r:id="rId83"/>
    <p:sldId id="772" r:id="rId84"/>
    <p:sldId id="567" r:id="rId85"/>
    <p:sldId id="569" r:id="rId86"/>
    <p:sldId id="573" r:id="rId87"/>
    <p:sldId id="571" r:id="rId88"/>
    <p:sldId id="546" r:id="rId89"/>
    <p:sldId id="572" r:id="rId90"/>
    <p:sldId id="304" r:id="rId91"/>
    <p:sldId id="305" r:id="rId92"/>
    <p:sldId id="488" r:id="rId93"/>
    <p:sldId id="474" r:id="rId94"/>
    <p:sldId id="308" r:id="rId95"/>
    <p:sldId id="489" r:id="rId96"/>
    <p:sldId id="490" r:id="rId97"/>
    <p:sldId id="315" r:id="rId98"/>
    <p:sldId id="307" r:id="rId99"/>
    <p:sldId id="316" r:id="rId100"/>
    <p:sldId id="317" r:id="rId101"/>
    <p:sldId id="547" r:id="rId102"/>
    <p:sldId id="318" r:id="rId103"/>
    <p:sldId id="319" r:id="rId104"/>
    <p:sldId id="320" r:id="rId105"/>
    <p:sldId id="321" r:id="rId106"/>
    <p:sldId id="322" r:id="rId107"/>
    <p:sldId id="323" r:id="rId108"/>
    <p:sldId id="735" r:id="rId109"/>
    <p:sldId id="326" r:id="rId110"/>
    <p:sldId id="327" r:id="rId111"/>
    <p:sldId id="328" r:id="rId112"/>
    <p:sldId id="511" r:id="rId113"/>
    <p:sldId id="330" r:id="rId114"/>
    <p:sldId id="331" r:id="rId115"/>
    <p:sldId id="332" r:id="rId116"/>
    <p:sldId id="335" r:id="rId117"/>
    <p:sldId id="505" r:id="rId118"/>
    <p:sldId id="506" r:id="rId119"/>
    <p:sldId id="338" r:id="rId120"/>
    <p:sldId id="339" r:id="rId121"/>
    <p:sldId id="340" r:id="rId122"/>
    <p:sldId id="486" r:id="rId123"/>
    <p:sldId id="782" r:id="rId124"/>
    <p:sldId id="342" r:id="rId125"/>
    <p:sldId id="779" r:id="rId126"/>
    <p:sldId id="343" r:id="rId127"/>
    <p:sldId id="344" r:id="rId128"/>
    <p:sldId id="345" r:id="rId129"/>
    <p:sldId id="346" r:id="rId130"/>
    <p:sldId id="347" r:id="rId131"/>
    <p:sldId id="348" r:id="rId132"/>
    <p:sldId id="349" r:id="rId133"/>
    <p:sldId id="350" r:id="rId134"/>
    <p:sldId id="351" r:id="rId135"/>
    <p:sldId id="533" r:id="rId136"/>
    <p:sldId id="352" r:id="rId137"/>
    <p:sldId id="353" r:id="rId138"/>
    <p:sldId id="512" r:id="rId139"/>
    <p:sldId id="355" r:id="rId140"/>
    <p:sldId id="534" r:id="rId141"/>
    <p:sldId id="356" r:id="rId142"/>
    <p:sldId id="706" r:id="rId143"/>
    <p:sldId id="707" r:id="rId144"/>
    <p:sldId id="708" r:id="rId145"/>
    <p:sldId id="719" r:id="rId146"/>
    <p:sldId id="710" r:id="rId147"/>
    <p:sldId id="713" r:id="rId148"/>
    <p:sldId id="773" r:id="rId149"/>
    <p:sldId id="715" r:id="rId150"/>
    <p:sldId id="774" r:id="rId151"/>
    <p:sldId id="717" r:id="rId152"/>
    <p:sldId id="786" r:id="rId153"/>
    <p:sldId id="718" r:id="rId154"/>
    <p:sldId id="712" r:id="rId155"/>
    <p:sldId id="359" r:id="rId156"/>
    <p:sldId id="507" r:id="rId157"/>
    <p:sldId id="363" r:id="rId158"/>
    <p:sldId id="364" r:id="rId159"/>
    <p:sldId id="365" r:id="rId160"/>
    <p:sldId id="366" r:id="rId161"/>
    <p:sldId id="367"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857"/>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856"/>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9" autoAdjust="0"/>
    <p:restoredTop sz="89396" autoAdjust="0"/>
  </p:normalViewPr>
  <p:slideViewPr>
    <p:cSldViewPr>
      <p:cViewPr varScale="1">
        <p:scale>
          <a:sx n="103" d="100"/>
          <a:sy n="103" d="100"/>
        </p:scale>
        <p:origin x="176" y="23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12/05/2019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65</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67</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86</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90</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101</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124</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133</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152</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45</a:t>
            </a:fld>
            <a:endParaRPr lang="en-US"/>
          </a:p>
        </p:txBody>
      </p:sp>
    </p:spTree>
    <p:extLst>
      <p:ext uri="{BB962C8B-B14F-4D97-AF65-F5344CB8AC3E}">
        <p14:creationId xmlns:p14="http://schemas.microsoft.com/office/powerpoint/2010/main" val="386824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12/05/2019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12/05/2019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12/05/2019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12/05/2019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12/05/2019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12/05/2019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12/05/2019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12/05/2019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12/05/2019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12/05/2019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12/05/2019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12/05/2019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12/05/2019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12/05/2019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12/05/2019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18283296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86634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3758498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565809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2673538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36208929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5358248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398825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1502439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33788175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35098428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2931397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26357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831038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157986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2266070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123</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124</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506728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42206844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24840265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3445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130</a:t>
            </a:fld>
            <a:endParaRPr lang="en-GB"/>
          </a:p>
        </p:txBody>
      </p:sp>
    </p:spTree>
    <p:extLst>
      <p:ext uri="{BB962C8B-B14F-4D97-AF65-F5344CB8AC3E}">
        <p14:creationId xmlns:p14="http://schemas.microsoft.com/office/powerpoint/2010/main" val="30536688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131</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5423487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3066614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5396725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8866213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290159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39774043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59955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01578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18408211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21048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6419990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144</a:t>
            </a:fld>
            <a:endParaRPr lang="en-GB"/>
          </a:p>
        </p:txBody>
      </p:sp>
    </p:spTree>
    <p:extLst>
      <p:ext uri="{BB962C8B-B14F-4D97-AF65-F5344CB8AC3E}">
        <p14:creationId xmlns:p14="http://schemas.microsoft.com/office/powerpoint/2010/main" val="38893348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145</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146</a:t>
            </a:fld>
            <a:endParaRPr lang="en-GB"/>
          </a:p>
        </p:txBody>
      </p:sp>
    </p:spTree>
    <p:extLst>
      <p:ext uri="{BB962C8B-B14F-4D97-AF65-F5344CB8AC3E}">
        <p14:creationId xmlns:p14="http://schemas.microsoft.com/office/powerpoint/2010/main" val="26825873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147</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95482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149</a:t>
            </a:fld>
            <a:endParaRPr lang="en-GB"/>
          </a:p>
        </p:txBody>
      </p:sp>
    </p:spTree>
    <p:extLst>
      <p:ext uri="{BB962C8B-B14F-4D97-AF65-F5344CB8AC3E}">
        <p14:creationId xmlns:p14="http://schemas.microsoft.com/office/powerpoint/2010/main" val="238485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478497268"/>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5,550.3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152</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3693613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1438533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13945007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909681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41269626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2808894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160</a:t>
            </a:fld>
            <a:endParaRPr lang="en-GB"/>
          </a:p>
        </p:txBody>
      </p:sp>
    </p:spTree>
    <p:extLst>
      <p:ext uri="{BB962C8B-B14F-4D97-AF65-F5344CB8AC3E}">
        <p14:creationId xmlns:p14="http://schemas.microsoft.com/office/powerpoint/2010/main" val="816463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(1/3)</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openclMAY19</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wipe(up)">
                                      <p:cBhvr>
                                        <p:cTn id="7" dur="500"/>
                                        <p:tgtEl>
                                          <p:spTgt spid="5">
                                            <p:txEl>
                                              <p:pRg st="6" end="6"/>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animEffect transition="in" filter="wipe(up)">
                                      <p:cBhvr>
                                        <p:cTn id="11" dur="500"/>
                                        <p:tgtEl>
                                          <p:spTgt spid="5">
                                            <p:txEl>
                                              <p:pRg st="7" end="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xEl>
                                              <p:pRg st="9" end="9"/>
                                            </p:txEl>
                                          </p:spTgt>
                                        </p:tgtEl>
                                        <p:attrNameLst>
                                          <p:attrName>style.visibility</p:attrName>
                                        </p:attrNameLst>
                                      </p:cBhvr>
                                      <p:to>
                                        <p:strVal val="visible"/>
                                      </p:to>
                                    </p:set>
                                    <p:animEffect transition="in" filter="wipe(up)">
                                      <p:cBhvr>
                                        <p:cTn id="16" dur="500"/>
                                        <p:tgtEl>
                                          <p:spTgt spid="5">
                                            <p:txEl>
                                              <p:pRg st="9" end="9"/>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
                                            <p:txEl>
                                              <p:pRg st="10" end="10"/>
                                            </p:txEl>
                                          </p:spTgt>
                                        </p:tgtEl>
                                        <p:attrNameLst>
                                          <p:attrName>style.visibility</p:attrName>
                                        </p:attrNameLst>
                                      </p:cBhvr>
                                      <p:to>
                                        <p:strVal val="visible"/>
                                      </p:to>
                                    </p:set>
                                    <p:animEffect transition="in" filter="wipe(up)">
                                      <p:cBhvr>
                                        <p:cTn id="20" dur="500"/>
                                        <p:tgtEl>
                                          <p:spTgt spid="5">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animEffect transition="in" filter="wipe(up)">
                                      <p:cBhvr>
                                        <p:cTn id="25" dur="500"/>
                                        <p:tgtEl>
                                          <p:spTgt spid="5">
                                            <p:txEl>
                                              <p:pRg st="12" end="12"/>
                                            </p:txEl>
                                          </p:spTgt>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animEffect transition="in" filter="wipe(up)">
                                      <p:cBhvr>
                                        <p:cTn id="29" dur="500"/>
                                        <p:tgtEl>
                                          <p:spTgt spid="5">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par>
                                <p:cTn id="40" presetID="9"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dissolve">
                                      <p:cBhvr>
                                        <p:cTn id="42" dur="500"/>
                                        <p:tgtEl>
                                          <p:spTgt spid="3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dissolv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500"/>
                                        <p:tgtEl>
                                          <p:spTgt spid="2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19" grpId="0" animBg="1"/>
      <p:bldP spid="21" grpId="0" animBg="1"/>
      <p:bldP spid="27" grpId="0" animBg="1"/>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(2/3)</a:t>
            </a:r>
          </a:p>
        </p:txBody>
      </p:sp>
    </p:spTree>
    <p:extLst>
      <p:ext uri="{BB962C8B-B14F-4D97-AF65-F5344CB8AC3E}">
        <p14:creationId xmlns:p14="http://schemas.microsoft.com/office/powerpoint/2010/main" val="464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Effect transition="in" filter="wipe(up)">
                                      <p:cBhvr>
                                        <p:cTn id="11" dur="500"/>
                                        <p:tgtEl>
                                          <p:spTgt spid="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wipe(up)">
                                      <p:cBhvr>
                                        <p:cTn id="16" dur="500"/>
                                        <p:tgtEl>
                                          <p:spTgt spid="5">
                                            <p:txEl>
                                              <p:pRg st="7" end="7"/>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
                                            <p:txEl>
                                              <p:pRg st="8" end="8"/>
                                            </p:txEl>
                                          </p:spTgt>
                                        </p:tgtEl>
                                        <p:attrNameLst>
                                          <p:attrName>style.visibility</p:attrName>
                                        </p:attrNameLst>
                                      </p:cBhvr>
                                      <p:to>
                                        <p:strVal val="visible"/>
                                      </p:to>
                                    </p:set>
                                    <p:animEffect transition="in" filter="wipe(up)">
                                      <p:cBhvr>
                                        <p:cTn id="20" dur="500"/>
                                        <p:tgtEl>
                                          <p:spTgt spid="5">
                                            <p:txEl>
                                              <p:pRg st="8" end="8"/>
                                            </p:txEl>
                                          </p:spTgt>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wipe(up)">
                                      <p:cBhvr>
                                        <p:cTn id="24" dur="500"/>
                                        <p:tgtEl>
                                          <p:spTgt spid="5">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animEffect transition="in" filter="wipe(up)">
                                      <p:cBhvr>
                                        <p:cTn id="45" dur="500"/>
                                        <p:tgtEl>
                                          <p:spTgt spid="5">
                                            <p:txEl>
                                              <p:pRg st="15" end="15"/>
                                            </p:txEl>
                                          </p:spTgt>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animEffect transition="in" filter="wipe(up)">
                                      <p:cBhvr>
                                        <p:cTn id="49" dur="500"/>
                                        <p:tgtEl>
                                          <p:spTgt spid="5">
                                            <p:txEl>
                                              <p:pRg st="16" end="16"/>
                                            </p:txEl>
                                          </p:spTgt>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animEffect transition="in" filter="wipe(up)">
                                      <p:cBhvr>
                                        <p:cTn id="53" dur="500"/>
                                        <p:tgtEl>
                                          <p:spTgt spid="5">
                                            <p:txEl>
                                              <p:pRg st="17" end="17"/>
                                            </p:txEl>
                                          </p:spTgt>
                                        </p:tgtEl>
                                      </p:cBhvr>
                                    </p:animEffect>
                                  </p:childTnLst>
                                </p:cTn>
                              </p:par>
                            </p:childTnLst>
                          </p:cTn>
                        </p:par>
                        <p:par>
                          <p:cTn id="54" fill="hold">
                            <p:stCondLst>
                              <p:cond delay="1500"/>
                            </p:stCondLst>
                            <p:childTnLst>
                              <p:par>
                                <p:cTn id="55" presetID="22" presetClass="entr" presetSubtype="1" fill="hold" grpId="0" nodeType="after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animEffect transition="in" filter="wipe(up)">
                                      <p:cBhvr>
                                        <p:cTn id="57" dur="500"/>
                                        <p:tgtEl>
                                          <p:spTgt spid="5">
                                            <p:txEl>
                                              <p:pRg st="18" end="18"/>
                                            </p:txEl>
                                          </p:spTgt>
                                        </p:tgtEl>
                                      </p:cBhvr>
                                    </p:animEffect>
                                  </p:childTnLst>
                                </p:cTn>
                              </p:par>
                            </p:childTnLst>
                          </p:cTn>
                        </p:par>
                        <p:par>
                          <p:cTn id="58" fill="hold">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dissolv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7" grpId="0" animBg="1"/>
      <p:bldP spid="8"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45</a:t>
            </a:fld>
            <a:endParaRPr lang="en-US" altLang="zh-CN" sz="1200"/>
          </a:p>
        </p:txBody>
      </p:sp>
      <p:sp>
        <p:nvSpPr>
          <p:cNvPr id="5" name="TextBox 4"/>
          <p:cNvSpPr txBox="1"/>
          <p:nvPr/>
        </p:nvSpPr>
        <p:spPr>
          <a:xfrm>
            <a:off x="279400" y="1102976"/>
            <a:ext cx="8712200" cy="5309146"/>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Switch to the Intel OpenCL implementation for the CPU</a:t>
            </a:r>
          </a:p>
          <a:p>
            <a:r>
              <a:rPr lang="en-US" b="1" dirty="0">
                <a:latin typeface="Courier New" charset="0"/>
                <a:ea typeface="Courier New" charset="0"/>
                <a:cs typeface="Courier New" charset="0"/>
              </a:rPr>
              <a:t>module load </a:t>
            </a:r>
            <a:r>
              <a:rPr lang="en-GB" b="1" dirty="0">
                <a:latin typeface="Courier New" charset="0"/>
                <a:ea typeface="Courier New" charset="0"/>
                <a:cs typeface="Courier New" charset="0"/>
              </a:rPr>
              <a:t>intel/</a:t>
            </a:r>
            <a:r>
              <a:rPr lang="en-GB" b="1" dirty="0" err="1">
                <a:latin typeface="Courier New" charset="0"/>
                <a:ea typeface="Courier New" charset="0"/>
                <a:cs typeface="Courier New" charset="0"/>
              </a:rPr>
              <a:t>opencl</a:t>
            </a:r>
            <a:r>
              <a:rPr lang="en-GB" b="1" dirty="0">
                <a:latin typeface="Courier New" charset="0"/>
                <a:ea typeface="Courier New" charset="0"/>
                <a:cs typeface="Courier New" charset="0"/>
              </a:rPr>
              <a:t>/18.1</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a new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 to wait for completion (as before)</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 (as before)</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9377</a:t>
            </a:r>
          </a:p>
          <a:p>
            <a:endParaRPr lang="en-US" b="1" i="1" dirty="0">
              <a:solidFill>
                <a:srgbClr val="00B050"/>
              </a:solidFill>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Switch back to the NVIDIA OpenCL implementation for the GPU</a:t>
            </a:r>
          </a:p>
          <a:p>
            <a:r>
              <a:rPr lang="en-US" b="1" dirty="0">
                <a:latin typeface="Courier New" charset="0"/>
                <a:ea typeface="Courier New" charset="0"/>
                <a:cs typeface="Courier New" charset="0"/>
              </a:rPr>
              <a:t>module unload </a:t>
            </a:r>
            <a:r>
              <a:rPr lang="en-GB" b="1" dirty="0">
                <a:latin typeface="Courier New" charset="0"/>
                <a:ea typeface="Courier New" charset="0"/>
                <a:cs typeface="Courier New" charset="0"/>
              </a:rPr>
              <a:t>intel/</a:t>
            </a:r>
            <a:r>
              <a:rPr lang="en-GB" b="1" dirty="0" err="1">
                <a:latin typeface="Courier New" charset="0"/>
                <a:ea typeface="Courier New" charset="0"/>
                <a:cs typeface="Courier New" charset="0"/>
              </a:rPr>
              <a:t>opencl</a:t>
            </a:r>
            <a:r>
              <a:rPr lang="en-GB" b="1" dirty="0">
                <a:latin typeface="Courier New" charset="0"/>
                <a:ea typeface="Courier New" charset="0"/>
                <a:cs typeface="Courier New" charset="0"/>
              </a:rPr>
              <a:t>/18.1</a:t>
            </a:r>
            <a:endParaRPr lang="en-US" b="1" dirty="0">
              <a:latin typeface="Courier New" charset="0"/>
              <a:ea typeface="Courier New" charset="0"/>
              <a:cs typeface="Courier New" charset="0"/>
            </a:endParaRPr>
          </a:p>
          <a:p>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(3/3)</a:t>
            </a:r>
          </a:p>
        </p:txBody>
      </p:sp>
    </p:spTree>
    <p:extLst>
      <p:ext uri="{BB962C8B-B14F-4D97-AF65-F5344CB8AC3E}">
        <p14:creationId xmlns:p14="http://schemas.microsoft.com/office/powerpoint/2010/main" val="2623836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169219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2370316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1481111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253095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198465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137935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687070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836177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262407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2154594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292691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4020611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176049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62</a:t>
            </a:fld>
            <a:endParaRPr lang="en-GB" dirty="0"/>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3599516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4155376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(queue,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(queue,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2090213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43620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70</a:t>
            </a:fld>
            <a:endParaRPr lang="en-GB"/>
          </a:p>
        </p:txBody>
      </p:sp>
      <p:sp>
        <p:nvSpPr>
          <p:cNvPr id="6" name="Rectangle 13">
            <a:extLst>
              <a:ext uri="{FF2B5EF4-FFF2-40B4-BE49-F238E27FC236}">
                <a16:creationId xmlns:a16="http://schemas.microsoft.com/office/drawing/2014/main" id="{D81B75F4-FDEC-6442-93BE-28FA37CBB439}"/>
              </a:ext>
            </a:extLst>
          </p:cNvPr>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5">
            <a:extLst>
              <a:ext uri="{FF2B5EF4-FFF2-40B4-BE49-F238E27FC236}">
                <a16:creationId xmlns:a16="http://schemas.microsoft.com/office/drawing/2014/main" id="{4609F7F6-5AF5-5844-9D9B-24494A9663E1}"/>
              </a:ext>
            </a:extLst>
          </p:cNvPr>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Rectangle 7">
            <a:extLst>
              <a:ext uri="{FF2B5EF4-FFF2-40B4-BE49-F238E27FC236}">
                <a16:creationId xmlns:a16="http://schemas.microsoft.com/office/drawing/2014/main" id="{9301AB09-7832-F046-9925-579343CC469C}"/>
              </a:ext>
            </a:extLst>
          </p:cNvPr>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Rectangle 9">
            <a:extLst>
              <a:ext uri="{FF2B5EF4-FFF2-40B4-BE49-F238E27FC236}">
                <a16:creationId xmlns:a16="http://schemas.microsoft.com/office/drawing/2014/main" id="{98ABDD69-9150-2747-A22A-98B1035C6DDB}"/>
              </a:ext>
            </a:extLst>
          </p:cNvPr>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 name="Text Box 10">
            <a:extLst>
              <a:ext uri="{FF2B5EF4-FFF2-40B4-BE49-F238E27FC236}">
                <a16:creationId xmlns:a16="http://schemas.microsoft.com/office/drawing/2014/main" id="{FE592D44-551C-1D43-B53D-7D0126E135FE}"/>
              </a:ext>
            </a:extLst>
          </p:cNvPr>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3" name="Text Box 8">
            <a:extLst>
              <a:ext uri="{FF2B5EF4-FFF2-40B4-BE49-F238E27FC236}">
                <a16:creationId xmlns:a16="http://schemas.microsoft.com/office/drawing/2014/main" id="{B02466C6-A8CE-DB4A-A14A-8301070E8AB9}"/>
              </a:ext>
            </a:extLst>
          </p:cNvPr>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a:extLst>
              <a:ext uri="{FF2B5EF4-FFF2-40B4-BE49-F238E27FC236}">
                <a16:creationId xmlns:a16="http://schemas.microsoft.com/office/drawing/2014/main" id="{BB93D821-DE34-9741-BA24-E87BA5A1E1E6}"/>
              </a:ext>
            </a:extLst>
          </p:cNvPr>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a:extLst>
              <a:ext uri="{FF2B5EF4-FFF2-40B4-BE49-F238E27FC236}">
                <a16:creationId xmlns:a16="http://schemas.microsoft.com/office/drawing/2014/main" id="{E0DF6A39-9C07-0041-829C-50623530DEC1}"/>
              </a:ext>
            </a:extLst>
          </p:cNvPr>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a:extLst>
              <a:ext uri="{FF2B5EF4-FFF2-40B4-BE49-F238E27FC236}">
                <a16:creationId xmlns:a16="http://schemas.microsoft.com/office/drawing/2014/main" id="{C89D3543-AAFF-4E4C-8567-F7DEA9D26820}"/>
              </a:ext>
            </a:extLst>
          </p:cNvPr>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a:extLst>
              <a:ext uri="{FF2B5EF4-FFF2-40B4-BE49-F238E27FC236}">
                <a16:creationId xmlns:a16="http://schemas.microsoft.com/office/drawing/2014/main" id="{15E3BB5A-948B-4149-9DA5-E3DB381FCD67}"/>
              </a:ext>
            </a:extLst>
          </p:cNvPr>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18" name="Text Box 6">
            <a:extLst>
              <a:ext uri="{FF2B5EF4-FFF2-40B4-BE49-F238E27FC236}">
                <a16:creationId xmlns:a16="http://schemas.microsoft.com/office/drawing/2014/main" id="{F4094BB5-2CD3-A244-8820-1E648C75AFB3}"/>
              </a:ext>
            </a:extLst>
          </p:cNvPr>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303441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4072277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676106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140293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749164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2382878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464929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171798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144457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3403577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4044868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243692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83</a:t>
            </a:fld>
            <a:endParaRPr lang="en-GB"/>
          </a:p>
        </p:txBody>
      </p:sp>
    </p:spTree>
    <p:extLst>
      <p:ext uri="{BB962C8B-B14F-4D97-AF65-F5344CB8AC3E}">
        <p14:creationId xmlns:p14="http://schemas.microsoft.com/office/powerpoint/2010/main" val="1160507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84</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4102843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vadd.getKernel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21697607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911600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298468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86833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998878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119964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2198743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340467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48436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1321239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2481585524"/>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41959</TotalTime>
  <Words>18361</Words>
  <Application>Microsoft Macintosh PowerPoint</Application>
  <PresentationFormat>On-screen Show (4:3)</PresentationFormat>
  <Paragraphs>2714</Paragraphs>
  <Slides>160</Slides>
  <Notes>32</Notes>
  <HiddenSlides>28</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160</vt:i4>
      </vt:variant>
    </vt:vector>
  </HeadingPairs>
  <TitlesOfParts>
    <vt:vector size="175"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(1/3)</vt:lpstr>
      <vt:lpstr>Using Isambard (2/3)</vt:lpstr>
      <vt:lpstr>Using Isambard (3/3)</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1378</cp:revision>
  <dcterms:created xsi:type="dcterms:W3CDTF">2013-06-29T14:06:29Z</dcterms:created>
  <dcterms:modified xsi:type="dcterms:W3CDTF">2019-05-13T02:18:59Z</dcterms:modified>
</cp:coreProperties>
</file>